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</p:sldIdLst>
  <p:sldSz cx="9906000" cy="6858000" type="A4"/>
  <p:notesSz cx="9866313" cy="673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>
            <a:normAutofit/>
          </a:bodyPr>
          <a:lstStyle>
            <a:lvl1pPr algn="ctr">
              <a:defRPr sz="487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67A3-95DE-4882-A00E-8E33F229B026}" type="datetimeFigureOut">
              <a:rPr kumimoji="1" lang="ja-JP" altLang="en-US" smtClean="0"/>
              <a:t>2021/5/21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40FE-AFBE-45CC-839C-68C9CCAF20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4250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67A3-95DE-4882-A00E-8E33F229B026}" type="datetimeFigureOut">
              <a:rPr kumimoji="1" lang="ja-JP" altLang="en-US" smtClean="0"/>
              <a:t>2021/5/21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40FE-AFBE-45CC-839C-68C9CCAF20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6386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0362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0363"/>
            <a:ext cx="6284119" cy="5811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67A3-95DE-4882-A00E-8E33F229B026}" type="datetimeFigureOut">
              <a:rPr kumimoji="1" lang="ja-JP" altLang="en-US" smtClean="0"/>
              <a:t>2021/5/21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40FE-AFBE-45CC-839C-68C9CCAF20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9840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67A3-95DE-4882-A00E-8E33F229B026}" type="datetimeFigureOut">
              <a:rPr kumimoji="1" lang="ja-JP" altLang="en-US" smtClean="0"/>
              <a:t>2021/5/21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40FE-AFBE-45CC-839C-68C9CCAF20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561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</p:spPr>
        <p:txBody>
          <a:bodyPr anchor="b">
            <a:normAutofit/>
          </a:bodyPr>
          <a:lstStyle>
            <a:lvl1pPr>
              <a:defRPr sz="4875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</p:spPr>
        <p:txBody>
          <a:bodyPr anchor="t">
            <a:normAutofit/>
          </a:bodyPr>
          <a:lstStyle>
            <a:lvl1pPr marL="0" indent="0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67A3-95DE-4882-A00E-8E33F229B026}" type="datetimeFigureOut">
              <a:rPr kumimoji="1" lang="ja-JP" altLang="en-US" smtClean="0"/>
              <a:t>2021/5/21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40FE-AFBE-45CC-839C-68C9CCAF20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2225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1"/>
            <a:ext cx="421005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1"/>
            <a:ext cx="421005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67A3-95DE-4882-A00E-8E33F229B026}" type="datetimeFigureOut">
              <a:rPr kumimoji="1" lang="ja-JP" altLang="en-US" smtClean="0"/>
              <a:t>2021/5/21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40FE-AFBE-45CC-839C-68C9CCAF20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5230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1"/>
            <a:ext cx="4189413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1"/>
            <a:ext cx="4210051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67A3-95DE-4882-A00E-8E33F229B026}" type="datetimeFigureOut">
              <a:rPr kumimoji="1" lang="ja-JP" altLang="en-US" smtClean="0"/>
              <a:t>2021/5/21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40FE-AFBE-45CC-839C-68C9CCAF206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826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67A3-95DE-4882-A00E-8E33F229B026}" type="datetimeFigureOut">
              <a:rPr kumimoji="1" lang="ja-JP" altLang="en-US" smtClean="0"/>
              <a:t>2021/5/21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40FE-AFBE-45CC-839C-68C9CCAF206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6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67A3-95DE-4882-A00E-8E33F229B026}" type="datetimeFigureOut">
              <a:rPr kumimoji="1" lang="ja-JP" altLang="en-US" smtClean="0"/>
              <a:t>2021/5/21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40FE-AFBE-45CC-839C-68C9CCAF20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24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67A3-95DE-4882-A00E-8E33F229B026}" type="datetimeFigureOut">
              <a:rPr kumimoji="1" lang="ja-JP" altLang="en-US" smtClean="0"/>
              <a:t>2021/5/21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40FE-AFBE-45CC-839C-68C9CCAF20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5058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67A3-95DE-4882-A00E-8E33F229B026}" type="datetimeFigureOut">
              <a:rPr kumimoji="1" lang="ja-JP" altLang="en-US" smtClean="0"/>
              <a:t>2021/5/21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40FE-AFBE-45CC-839C-68C9CCAF20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625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828801"/>
            <a:ext cx="854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59667A3-95DE-4882-A00E-8E33F229B026}" type="datetimeFigureOut">
              <a:rPr kumimoji="1" lang="ja-JP" altLang="en-US" smtClean="0"/>
              <a:t>2021/5/21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640FE-AFBE-45CC-839C-68C9CCAF20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777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kumimoji="1"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Wingdings 2" pitchFamily="18" charset="2"/>
        <a:buChar char=""/>
        <a:defRPr kumimoji="1"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kumimoji="1"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AFB9E5-8C90-4FC2-A774-DA0881EE1A0E}"/>
              </a:ext>
            </a:extLst>
          </p:cNvPr>
          <p:cNvSpPr txBox="1"/>
          <p:nvPr/>
        </p:nvSpPr>
        <p:spPr>
          <a:xfrm>
            <a:off x="11650626" y="713064"/>
            <a:ext cx="294504" cy="495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028" name="Picture 4" descr="https://1.bp.blogspot.com/-SCwRA20jwKM/UlX5AxPVsQI/AAAAAAAAY74/nu3pNIyzau0/s800/nurse_cap.png">
            <a:extLst>
              <a:ext uri="{FF2B5EF4-FFF2-40B4-BE49-F238E27FC236}">
                <a16:creationId xmlns:a16="http://schemas.microsoft.com/office/drawing/2014/main" id="{8DE90A3A-0D8C-495F-BA9A-198CC58EA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016" y="2106142"/>
            <a:ext cx="1212473" cy="117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タブレットを使う人のイラスト（女性医師）">
            <a:extLst>
              <a:ext uri="{FF2B5EF4-FFF2-40B4-BE49-F238E27FC236}">
                <a16:creationId xmlns:a16="http://schemas.microsoft.com/office/drawing/2014/main" id="{B967F673-24F6-42EC-87C2-CEDC2370E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4989">
            <a:off x="5297951" y="2651835"/>
            <a:ext cx="1544100" cy="174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1.bp.blogspot.com/-q3wHeD3V-Vs/VGLMcL-qStI/AAAAAAAApAs/Fql70guQhE0/s800/job_biyoushi.png">
            <a:extLst>
              <a:ext uri="{FF2B5EF4-FFF2-40B4-BE49-F238E27FC236}">
                <a16:creationId xmlns:a16="http://schemas.microsoft.com/office/drawing/2014/main" id="{5867376C-2E1F-4B96-8F83-9CC8A21D1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5512">
            <a:off x="6448643" y="306921"/>
            <a:ext cx="1544100" cy="167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2.bp.blogspot.com/-ETcMOe_Mm04/VVGVHN9s0QI/AAAAAAAAths/Sgq-gDstFtI/s800/job_3d_cad_designer.png">
            <a:extLst>
              <a:ext uri="{FF2B5EF4-FFF2-40B4-BE49-F238E27FC236}">
                <a16:creationId xmlns:a16="http://schemas.microsoft.com/office/drawing/2014/main" id="{341324B0-7FD5-4D9D-91F9-EE7477548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281" y="588797"/>
            <a:ext cx="1087794" cy="106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3.bp.blogspot.com/-sA7w08_wz2E/Us_NfuT444I/AAAAAAAAdKg/Dz-JFQDgT44/s800/job_fashion_designer.png">
            <a:extLst>
              <a:ext uri="{FF2B5EF4-FFF2-40B4-BE49-F238E27FC236}">
                <a16:creationId xmlns:a16="http://schemas.microsoft.com/office/drawing/2014/main" id="{D3997E8B-FEF7-4E3D-B227-097EA1B11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95" y="4115692"/>
            <a:ext cx="1181103" cy="120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3.bp.blogspot.com/-uu2bY8IE-hc/W-f4Ad5HYDI/AAAAAAABQHE/cVbq1-2GGqMA377gKgrtNMHhl5_z48m8wCLcBGAs/s800/job_seibishi_helmet_man.png">
            <a:extLst>
              <a:ext uri="{FF2B5EF4-FFF2-40B4-BE49-F238E27FC236}">
                <a16:creationId xmlns:a16="http://schemas.microsoft.com/office/drawing/2014/main" id="{829DEA80-7E69-4053-B715-95A26707E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7148">
            <a:off x="8194269" y="3403434"/>
            <a:ext cx="1535186" cy="132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■">
            <a:extLst>
              <a:ext uri="{FF2B5EF4-FFF2-40B4-BE49-F238E27FC236}">
                <a16:creationId xmlns:a16="http://schemas.microsoft.com/office/drawing/2014/main" id="{2FB1F5AE-C939-4009-8019-235CC6F1B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780" y="3888952"/>
            <a:ext cx="1389603" cy="148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ビジネスのイラスト「万能ビジネスマン」">
            <a:extLst>
              <a:ext uri="{FF2B5EF4-FFF2-40B4-BE49-F238E27FC236}">
                <a16:creationId xmlns:a16="http://schemas.microsoft.com/office/drawing/2014/main" id="{39D85EB4-34EA-45F7-AF11-911D2D9CD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627" y="1922932"/>
            <a:ext cx="1541478" cy="161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救助服を着た消防士のイラスト">
            <a:extLst>
              <a:ext uri="{FF2B5EF4-FFF2-40B4-BE49-F238E27FC236}">
                <a16:creationId xmlns:a16="http://schemas.microsoft.com/office/drawing/2014/main" id="{6B31C856-D051-4DB6-92F6-46742C8B0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1163">
            <a:off x="8586944" y="776938"/>
            <a:ext cx="953572" cy="133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ホテルマン・ベルボーイのイラスト">
            <a:extLst>
              <a:ext uri="{FF2B5EF4-FFF2-40B4-BE49-F238E27FC236}">
                <a16:creationId xmlns:a16="http://schemas.microsoft.com/office/drawing/2014/main" id="{44D49C42-C218-44EF-947E-F3E8E8EC5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2200">
            <a:off x="7004209" y="2718492"/>
            <a:ext cx="1248069" cy="121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024C243-7507-43ED-932D-90878077355E}"/>
              </a:ext>
            </a:extLst>
          </p:cNvPr>
          <p:cNvSpPr txBox="1"/>
          <p:nvPr/>
        </p:nvSpPr>
        <p:spPr>
          <a:xfrm>
            <a:off x="279118" y="415146"/>
            <a:ext cx="4460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accent6">
                    <a:lumMod val="50000"/>
                  </a:schemeClr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進学</a:t>
            </a:r>
            <a:r>
              <a:rPr kumimoji="1" lang="ja-JP" altLang="en-US" sz="2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のその先を見据えた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FBD27C2-EC70-43F9-9DC3-614D87845C1F}"/>
              </a:ext>
            </a:extLst>
          </p:cNvPr>
          <p:cNvSpPr txBox="1"/>
          <p:nvPr/>
        </p:nvSpPr>
        <p:spPr>
          <a:xfrm flipH="1">
            <a:off x="2030136" y="1123032"/>
            <a:ext cx="5347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生徒・保護者の</a:t>
            </a:r>
            <a:r>
              <a:rPr kumimoji="1" lang="ja-JP" altLang="en-US" sz="3600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進路説明会</a:t>
            </a:r>
          </a:p>
        </p:txBody>
      </p:sp>
      <p:pic>
        <p:nvPicPr>
          <p:cNvPr id="1048" name="Picture 24" descr="病院の建物のイラスト（背景素材）">
            <a:extLst>
              <a:ext uri="{FF2B5EF4-FFF2-40B4-BE49-F238E27FC236}">
                <a16:creationId xmlns:a16="http://schemas.microsoft.com/office/drawing/2014/main" id="{9EDE7FD0-92FF-4C54-850D-884EB1A22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64" y="1978299"/>
            <a:ext cx="1652632" cy="61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大学のイラスト">
            <a:extLst>
              <a:ext uri="{FF2B5EF4-FFF2-40B4-BE49-F238E27FC236}">
                <a16:creationId xmlns:a16="http://schemas.microsoft.com/office/drawing/2014/main" id="{F60D91AE-299B-4B58-AA8D-18617B49B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108" y="2058520"/>
            <a:ext cx="1426481" cy="53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将来のことを考える人のイラスト（女性）">
            <a:extLst>
              <a:ext uri="{FF2B5EF4-FFF2-40B4-BE49-F238E27FC236}">
                <a16:creationId xmlns:a16="http://schemas.microsoft.com/office/drawing/2014/main" id="{B98FED02-0096-443C-A790-DF2234DEC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21" y="1178653"/>
            <a:ext cx="888381" cy="64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379B523-1C9F-40A5-A1FF-B3CC380EA8A0}"/>
              </a:ext>
            </a:extLst>
          </p:cNvPr>
          <p:cNvSpPr txBox="1"/>
          <p:nvPr/>
        </p:nvSpPr>
        <p:spPr>
          <a:xfrm>
            <a:off x="1283516" y="273981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令和３年５月２９日（土）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6789085-5C0E-4E35-B339-4B2289CB6ACA}"/>
              </a:ext>
            </a:extLst>
          </p:cNvPr>
          <p:cNvSpPr txBox="1"/>
          <p:nvPr/>
        </p:nvSpPr>
        <p:spPr>
          <a:xfrm>
            <a:off x="654341" y="3569112"/>
            <a:ext cx="4107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　　進路説明会　＋　大学・短大相談会　　　　　　　　　　　　　　　　　　　　　　　　　　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D0B9604-705E-4F56-B12D-F715D00CF57C}"/>
              </a:ext>
            </a:extLst>
          </p:cNvPr>
          <p:cNvSpPr txBox="1"/>
          <p:nvPr/>
        </p:nvSpPr>
        <p:spPr>
          <a:xfrm>
            <a:off x="345547" y="3188670"/>
            <a:ext cx="1458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（</a:t>
            </a:r>
            <a:r>
              <a:rPr kumimoji="1" lang="ja-JP" altLang="en-US" dirty="0">
                <a:solidFill>
                  <a:schemeClr val="accent4">
                    <a:lumMod val="50000"/>
                  </a:schemeClr>
                </a:solidFill>
              </a:rPr>
              <a:t>午前の部</a:t>
            </a:r>
            <a:r>
              <a:rPr kumimoji="1" lang="ja-JP" altLang="en-US" dirty="0"/>
              <a:t>）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91028D6-5EA7-4009-8AD3-D63065E2A842}"/>
              </a:ext>
            </a:extLst>
          </p:cNvPr>
          <p:cNvSpPr txBox="1"/>
          <p:nvPr/>
        </p:nvSpPr>
        <p:spPr>
          <a:xfrm>
            <a:off x="1654022" y="3171038"/>
            <a:ext cx="2647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９時４０分～１２時３０分</a:t>
            </a:r>
          </a:p>
        </p:txBody>
      </p:sp>
      <p:pic>
        <p:nvPicPr>
          <p:cNvPr id="1054" name="Picture 30" descr="将来のことを考える人のイラスト（男性）">
            <a:extLst>
              <a:ext uri="{FF2B5EF4-FFF2-40B4-BE49-F238E27FC236}">
                <a16:creationId xmlns:a16="http://schemas.microsoft.com/office/drawing/2014/main" id="{D67DBF87-6330-4705-9DFB-14CE71038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757" y="332861"/>
            <a:ext cx="1031554" cy="73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2BFC8F3-24FC-4CA0-87D4-9B85720D511D}"/>
              </a:ext>
            </a:extLst>
          </p:cNvPr>
          <p:cNvSpPr txBox="1"/>
          <p:nvPr/>
        </p:nvSpPr>
        <p:spPr>
          <a:xfrm>
            <a:off x="340198" y="4034300"/>
            <a:ext cx="162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（</a:t>
            </a:r>
            <a:r>
              <a:rPr kumimoji="1" lang="ja-JP" altLang="en-US" dirty="0">
                <a:solidFill>
                  <a:schemeClr val="accent4">
                    <a:lumMod val="50000"/>
                  </a:schemeClr>
                </a:solidFill>
              </a:rPr>
              <a:t>午後の部</a:t>
            </a:r>
            <a:r>
              <a:rPr kumimoji="1" lang="ja-JP" altLang="en-US" dirty="0"/>
              <a:t>）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7ECB6E8-9762-4162-989D-62A357F2B2CF}"/>
              </a:ext>
            </a:extLst>
          </p:cNvPr>
          <p:cNvSpPr txBox="1"/>
          <p:nvPr/>
        </p:nvSpPr>
        <p:spPr>
          <a:xfrm>
            <a:off x="1559522" y="4034300"/>
            <a:ext cx="2970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１３時１５分～１６時０５分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63B8257-A311-4C19-AFDB-527CCF441F0B}"/>
              </a:ext>
            </a:extLst>
          </p:cNvPr>
          <p:cNvSpPr txBox="1"/>
          <p:nvPr/>
        </p:nvSpPr>
        <p:spPr>
          <a:xfrm>
            <a:off x="822121" y="4446165"/>
            <a:ext cx="3833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　進路説明会　＋　専門学校相談会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EF461D2-8689-4096-ABBA-AAED3D0D88B8}"/>
              </a:ext>
            </a:extLst>
          </p:cNvPr>
          <p:cNvSpPr txBox="1"/>
          <p:nvPr/>
        </p:nvSpPr>
        <p:spPr>
          <a:xfrm>
            <a:off x="1006679" y="4990706"/>
            <a:ext cx="4785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accent4">
                    <a:lumMod val="50000"/>
                  </a:schemeClr>
                </a:solidFill>
              </a:rPr>
              <a:t>進路説明会</a:t>
            </a:r>
            <a:r>
              <a:rPr kumimoji="1" lang="ja-JP" altLang="en-US" sz="1400" dirty="0"/>
              <a:t>では</a:t>
            </a:r>
            <a:r>
              <a:rPr kumimoji="1" lang="ja-JP" altLang="en-US" dirty="0"/>
              <a:t>、</a:t>
            </a:r>
            <a:r>
              <a:rPr kumimoji="1" lang="ja-JP" altLang="en-US" sz="1400" dirty="0"/>
              <a:t>進路選択の方法や大学と専門学校の違い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8F83561-D8C5-4EF9-A93D-D660A81A47A2}"/>
              </a:ext>
            </a:extLst>
          </p:cNvPr>
          <p:cNvSpPr txBox="1"/>
          <p:nvPr/>
        </p:nvSpPr>
        <p:spPr>
          <a:xfrm>
            <a:off x="1006679" y="5261986"/>
            <a:ext cx="4454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資格取得、実際の学費等について説明します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F05EF34-4902-430A-9E9D-9B933B7285C3}"/>
              </a:ext>
            </a:extLst>
          </p:cNvPr>
          <p:cNvSpPr txBox="1"/>
          <p:nvPr/>
        </p:nvSpPr>
        <p:spPr>
          <a:xfrm>
            <a:off x="991192" y="5757699"/>
            <a:ext cx="4785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accent4">
                    <a:lumMod val="50000"/>
                  </a:schemeClr>
                </a:solidFill>
              </a:rPr>
              <a:t>学校相談会</a:t>
            </a:r>
            <a:r>
              <a:rPr kumimoji="1" lang="ja-JP" altLang="en-US" sz="1400" dirty="0"/>
              <a:t>では、学校の担当者が、学校の教育や入試制度、　　　　　学生生活の様子を説明します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27AFC0D-FF1F-467B-8247-90026B4B9ADE}"/>
              </a:ext>
            </a:extLst>
          </p:cNvPr>
          <p:cNvSpPr txBox="1"/>
          <p:nvPr/>
        </p:nvSpPr>
        <p:spPr>
          <a:xfrm>
            <a:off x="5808647" y="5427150"/>
            <a:ext cx="3998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つくば開成国際高等学校</a:t>
            </a:r>
            <a:r>
              <a:rPr kumimoji="1" lang="ja-JP" altLang="en-US" dirty="0"/>
              <a:t>　　　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37D664F3-AC14-4B0B-AC9A-5D33B3AD3248}"/>
              </a:ext>
            </a:extLst>
          </p:cNvPr>
          <p:cNvSpPr txBox="1"/>
          <p:nvPr/>
        </p:nvSpPr>
        <p:spPr>
          <a:xfrm>
            <a:off x="6192498" y="5994934"/>
            <a:ext cx="2769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chemeClr val="accent3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5F</a:t>
            </a:r>
            <a:r>
              <a:rPr kumimoji="1" lang="ja-JP" altLang="en-US" sz="2000" dirty="0">
                <a:solidFill>
                  <a:schemeClr val="accent3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カフェテリアで実施</a:t>
            </a:r>
            <a:endParaRPr kumimoji="1" lang="en-US" altLang="ja-JP" sz="2000" dirty="0">
              <a:solidFill>
                <a:schemeClr val="accent3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6388274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TM02900720[[fn=インテグラル]]</Template>
  <TotalTime>472</TotalTime>
  <Words>154</Words>
  <Application>Microsoft Office PowerPoint</Application>
  <PresentationFormat>A4 210 x 297 mm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HGP創英角ﾎﾟｯﾌﾟ体</vt:lpstr>
      <vt:lpstr>HG創英角ｺﾞｼｯｸUB</vt:lpstr>
      <vt:lpstr>ＭＳ Ｐゴシック</vt:lpstr>
      <vt:lpstr>Calibri</vt:lpstr>
      <vt:lpstr>Calibri Light</vt:lpstr>
      <vt:lpstr>Wingdings 2</vt:lpstr>
      <vt:lpstr>HDOfficeLightV0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勝己 中嶋</dc:creator>
  <cp:lastModifiedBy>kashiwa-010</cp:lastModifiedBy>
  <cp:revision>24</cp:revision>
  <cp:lastPrinted>2020-11-11T04:20:19Z</cp:lastPrinted>
  <dcterms:created xsi:type="dcterms:W3CDTF">2020-11-11T00:47:00Z</dcterms:created>
  <dcterms:modified xsi:type="dcterms:W3CDTF">2021-05-21T05:08:21Z</dcterms:modified>
</cp:coreProperties>
</file>